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80" r:id="rId23"/>
    <p:sldId id="276" r:id="rId24"/>
    <p:sldId id="277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6E0"/>
    <a:srgbClr val="EDF2BC"/>
    <a:srgbClr val="C9BEF0"/>
    <a:srgbClr val="E6C8D8"/>
    <a:srgbClr val="CCFF33"/>
    <a:srgbClr val="FFFF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256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511ED-FF84-4D74-A7F8-4D4D4FFDD926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5F6D6-8B9D-487A-B176-A3EEFE27B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F6D6-8B9D-487A-B176-A3EEFE27BA0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5F6D6-8B9D-487A-B176-A3EEFE27BA0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6356DF-B180-4B79-A731-18F7AF56F162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 advTm="2000"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6A8ADE-9274-4534-B37A-78509D217E7D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randomBa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55B7C9-A3F7-4A55-9D4D-13D0C80DC5D9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D652E51-2C14-46A0-A5FA-0C009B6F166A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8C75E8-8E3A-4255-86EC-60F510A2E9D2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 advTm="2000"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4D3F1A-B885-4338-B423-404DF32F13B8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391FDA7-C0FF-46B4-8AB1-A11E7A964ADB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 advTm="2000"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4DDBF1-0441-4EDE-9FA4-43ADFF75D4DB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9B99616-2EE9-46C6-816D-5E36EFBCD091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BFA9CD-A0CE-4C99-9B06-B5A8100688CB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BB1DE83E-40E7-4BEA-A415-20569A7C373B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2000"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EE8131B5-D3D7-4F8A-85CB-BD3A08AAD520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CCFAD61-6786-437E-AC04-776922B596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advTm="2000">
    <p:randomBar/>
  </p:transition>
  <p:hf hdr="0" ftr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4800600"/>
            <a:ext cx="5486400" cy="566738"/>
          </a:xfrm>
        </p:spPr>
        <p:txBody>
          <a:bodyPr>
            <a:normAutofit fontScale="90000"/>
          </a:bodyPr>
          <a:lstStyle/>
          <a:p>
            <a:r>
              <a:rPr lang="en-US" sz="8000" i="1" u="sng" spc="-15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CSK</a:t>
            </a:r>
            <a:endParaRPr lang="en-US" sz="8000" i="1" u="sng" spc="-1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Placeholder 6" descr="download (1)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172" b="3172"/>
          <a:stretch>
            <a:fillRect/>
          </a:stretch>
        </p:blipFill>
        <p:spPr>
          <a:xfrm>
            <a:off x="457200" y="68580"/>
            <a:ext cx="8229600" cy="4312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2362200" y="5867400"/>
            <a:ext cx="5028028" cy="53992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200" strike="sngStrike" dirty="0" smtClean="0">
                <a:solidFill>
                  <a:srgbClr val="FF0000"/>
                </a:solidFill>
              </a:rPr>
              <a:t>The champions of 2023!</a:t>
            </a:r>
            <a:endParaRPr lang="en-US" sz="3200" strike="sngStrike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186" y="2967334"/>
            <a:ext cx="457141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trike="sngStrike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champions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8A37-1E41-48BD-A199-864772865748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ransition advTm="2000">
    <p:randomBa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RULES OF CRICKET</a:t>
            </a: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c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7800"/>
            <a:ext cx="9144001" cy="5410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AB75B-040C-4447-8F8A-96AE28E76318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 advTm="2000">
    <p:diamond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 ball rules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f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638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DE88-6C0B-4B62-B7FD-500E03200336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 advTm="2000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Cricket Field Diagram</a:t>
            </a:r>
            <a:endParaRPr lang="en-US" dirty="0"/>
          </a:p>
        </p:txBody>
      </p:sp>
      <p:pic>
        <p:nvPicPr>
          <p:cNvPr id="4" name="Content Placeholder 3" descr="c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3109" y="1219200"/>
            <a:ext cx="9217109" cy="563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4DA0-869A-4D31-A8EB-A89E13144733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 advTm="2000">
    <p:circl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FOOTBALL FIELD DIAGRAM</a:t>
            </a:r>
            <a:endParaRPr lang="en-US" dirty="0"/>
          </a:p>
        </p:txBody>
      </p:sp>
      <p:pic>
        <p:nvPicPr>
          <p:cNvPr id="4" name="Content Placeholder 3" descr="f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5895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D9B-0A5D-40DF-924F-B006212E95F4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ransition advTm="2000">
    <p:split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GREAT COCHES OF CRICKET</a:t>
            </a:r>
            <a:endParaRPr lang="en-US" dirty="0"/>
          </a:p>
        </p:txBody>
      </p:sp>
      <p:pic>
        <p:nvPicPr>
          <p:cNvPr id="5" name="Content Placeholder 4" descr="c3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76400"/>
            <a:ext cx="4572000" cy="472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 descr="c4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53000" y="1426882"/>
            <a:ext cx="3962400" cy="5278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CBD1-74DD-406E-A45C-94E5DE6DCAE5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ransition advTm="2000">
    <p:blinds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GREAT COACHES OF FOOTBALL</a:t>
            </a:r>
            <a:endParaRPr lang="en-US" b="1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f6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228600" y="2209800"/>
            <a:ext cx="4038600" cy="43434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Content Placeholder 7" descr="f7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84489" y="1371600"/>
            <a:ext cx="4359511" cy="5486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3505A-00FA-46D1-AE80-9DA7FC9FDD32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ransition advTm="2000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i="1" u="sng" dirty="0" smtClean="0">
                <a:latin typeface="Bauhaus 93" pitchFamily="82" charset="0"/>
              </a:rPr>
              <a:t>Fastest player of foot ball</a:t>
            </a:r>
            <a:endParaRPr lang="en-US" sz="4800" i="1" u="sng" dirty="0">
              <a:latin typeface="Bauhaus 93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sc\AppData\Local\Microsoft\Windows\INetCache\IE\AMF3LLX8\a-gareth-bale-fastest-player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52600"/>
            <a:ext cx="7848600" cy="4572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2980-8EC0-41E1-9899-1C454EC72DD5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ransition advTm="2000">
    <p:strips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Fastest players of cricket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csc\AppData\Local\Microsoft\Windows\INetCache\IE\AMF3LLX8\offdrive[1]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286000"/>
            <a:ext cx="3048000" cy="2286000"/>
          </a:xfrm>
          <a:prstGeom prst="rect">
            <a:avLst/>
          </a:prstGeom>
          <a:noFill/>
        </p:spPr>
      </p:pic>
      <p:pic>
        <p:nvPicPr>
          <p:cNvPr id="2051" name="Picture 3" descr="C:\Users\csc\AppData\Local\Microsoft\Windows\INetCache\IE\0W9SYVAV\ms-dhoni-team-india-national-cricket-team-shikhar-dhawan-wallpaper-preview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752600"/>
            <a:ext cx="7848600" cy="4571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55F3-A32B-4F62-AC42-E7FD54B10A65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ransition advTm="2000">
    <p:strips dir="r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 smtClean="0">
                <a:latin typeface="Harlow Solid Italic" pitchFamily="82" charset="0"/>
              </a:rPr>
              <a:t>Fitness player of football</a:t>
            </a:r>
            <a:endParaRPr lang="en-US" b="1" i="1" u="sng" dirty="0">
              <a:latin typeface="Harlow Solid Italic" pitchFamily="82" charset="0"/>
            </a:endParaRPr>
          </a:p>
        </p:txBody>
      </p:sp>
      <p:pic>
        <p:nvPicPr>
          <p:cNvPr id="7" name="Content Placeholder 6" descr="f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81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622EB-0949-450D-8BBC-F5AC27463674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 advTm="2000">
    <p:comb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FITNESS PLAYER IN CRICKET</a:t>
            </a:r>
            <a:endParaRPr lang="en-US" dirty="0"/>
          </a:p>
        </p:txBody>
      </p:sp>
      <p:pic>
        <p:nvPicPr>
          <p:cNvPr id="4" name="Content Placeholder 3" descr="c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9200"/>
            <a:ext cx="9059594" cy="5410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1D0D-928F-4FC6-9C82-9EAD456860C9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 advTm="2000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5 times champions</a:t>
            </a:r>
            <a:endParaRPr lang="en-US" b="1" i="1" u="sng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i="1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5 </a:t>
            </a:r>
            <a:r>
              <a:rPr i="1" baseline="3000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i="1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Trophy OF CSK</a:t>
            </a:r>
            <a:endParaRPr lang="en-US" i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>
          <a:xfrm>
            <a:off x="4800600" y="1524000"/>
            <a:ext cx="4041775" cy="7315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 JADU FINSH  EMOTION  OF THALA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Content Placeholder 6" descr="csk1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1043781" y="3643313"/>
            <a:ext cx="2867025" cy="1590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7" descr="csk2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70525" y="3481388"/>
            <a:ext cx="2390775" cy="19145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DCA42-07B1-4F77-99EE-2B6E0EA479B2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 advTm="2000">
    <p:checke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player of all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f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86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2F74-D2F7-4137-A962-776C0255A0A9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 advTm="2000">
    <p:newsfla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6858000" cy="701749"/>
          </a:xfrm>
        </p:spPr>
        <p:txBody>
          <a:bodyPr/>
          <a:lstStyle/>
          <a:p>
            <a:r>
              <a:rPr lang="en-US" b="1" i="1" u="sng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“NOTHING   IS   IMPORTANT  OTHER THAN OUR COUNTRY.”</a:t>
            </a:r>
            <a:endParaRPr lang="en-US" b="1" i="1" u="sng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5" name="Picture Placeholder 4" descr="c6.jpg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7546" b="7546"/>
          <a:stretch>
            <a:fillRect/>
          </a:stretch>
        </p:blipFill>
        <p:spPr>
          <a:xfrm>
            <a:off x="0" y="1893781"/>
            <a:ext cx="9146272" cy="49601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i="1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</a:rPr>
              <a:t>By  </a:t>
            </a:r>
            <a:r>
              <a:rPr lang="en-US" b="1" i="1" u="sng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</a:rPr>
              <a:t>naresh</a:t>
            </a:r>
            <a:endParaRPr lang="en-US" b="1" i="1" u="sng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FD07-45C4-4C63-851D-CC774629D393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 advTm="2000">
    <p:wheel spokes="8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“LOOKDEEP  INTO NATURE THAN YOU UNDERSTAND EVERYTHING  IN  THE  WORLD.”</a:t>
            </a:r>
            <a:endParaRPr lang="en-US" b="1" i="1" u="sng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i="1" u="sng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itchFamily="34" charset="0"/>
              </a:rPr>
              <a:t>By   </a:t>
            </a:r>
            <a:r>
              <a:rPr lang="en-US" b="1" i="1" u="sng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itchFamily="34" charset="0"/>
              </a:rPr>
              <a:t>albert</a:t>
            </a:r>
            <a:r>
              <a:rPr lang="en-US" b="1" i="1" u="sng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itchFamily="34" charset="0"/>
              </a:rPr>
              <a:t>  </a:t>
            </a:r>
            <a:r>
              <a:rPr lang="en-US" b="1" i="1" u="sng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itchFamily="34" charset="0"/>
              </a:rPr>
              <a:t>einstein</a:t>
            </a:r>
            <a:endParaRPr lang="en-US" b="1" i="1" u="sng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itchFamily="34" charset="0"/>
            </a:endParaRPr>
          </a:p>
        </p:txBody>
      </p:sp>
      <p:pic>
        <p:nvPicPr>
          <p:cNvPr id="9" name="Picture Placeholder 8" descr="n3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44" r="444"/>
          <a:stretch>
            <a:fillRect/>
          </a:stretch>
        </p:blipFill>
        <p:spPr>
          <a:xfrm>
            <a:off x="0" y="1893781"/>
            <a:ext cx="9146272" cy="496014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066A-7E66-48EC-82C1-B169F0DEFE5B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ransition advTm="2000">
    <p:wheel spokes="3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THE NATURE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" name="Content Placeholder 3" descr="n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500E-722F-468D-A071-F15DD61D27D4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ransition advTm="2000">
    <p:blinds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verity of monkey</a:t>
            </a:r>
            <a:endParaRPr lang="en-US" dirty="0"/>
          </a:p>
        </p:txBody>
      </p:sp>
      <p:pic>
        <p:nvPicPr>
          <p:cNvPr id="4" name="Content Placeholder 3" descr="m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410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FA6C9-2DD0-48B3-BFC9-375AA8A3D210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ransition advTm="2000">
    <p:check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80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strike="sngStrike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</a:rPr>
              <a:t>THE WONDERFUL  FLOWERS</a:t>
            </a:r>
            <a:endParaRPr lang="en-US" b="1" i="1" u="sng" strike="sngStrike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F13A1-643F-416D-995F-A75E9BD4A20C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ransition advTm="2000">
    <p:cover dir="r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GREENISH  LANDS OF THE WORLD</a:t>
            </a:r>
            <a:endParaRPr lang="en-US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" name="Content Placeholder 3" descr="n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5626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D59C-375A-4D0C-AC24-EA114BC2BACB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 advTm="2000">
    <p:plu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strike="sngStrike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THE  HIGHIEST RAIN FALL RECORDING  ISLAND</a:t>
            </a:r>
            <a:endParaRPr lang="en-US" b="1" i="1" u="sng" strike="sngStrike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" name="Content Placeholder 3" descr="n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05000"/>
            <a:ext cx="9448800" cy="4953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98" name="Picture 2" descr="C:\Program Files (x86)\Microsoft Office\MEDIA\CAGCAT10\j0299587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7300" y="6019800"/>
            <a:ext cx="533400" cy="6858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E0C85-42AE-4820-ABEF-963D966AD7DE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 advTm="2000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The  nature gift for the humans and animals</a:t>
            </a:r>
            <a:endParaRPr lang="en-US" sz="32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" name="Content Placeholder 3" descr="n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581400"/>
          </a:xfrm>
        </p:spPr>
      </p:pic>
      <p:pic>
        <p:nvPicPr>
          <p:cNvPr id="5122" name="Picture 2" descr="C:\Users\csc\AppData\Local\Microsoft\Windows\INetCache\IE\0W9SYVAV\View_of_the_Natural_Greenery_at_Bamboo_Jungle_,_Rana_Resorts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 flipV="1">
            <a:off x="-4954" y="5502158"/>
            <a:ext cx="3129557" cy="1355842"/>
          </a:xfrm>
          <a:prstGeom prst="rect">
            <a:avLst/>
          </a:prstGeom>
          <a:noFill/>
        </p:spPr>
      </p:pic>
      <p:pic>
        <p:nvPicPr>
          <p:cNvPr id="5125" name="Picture 5" descr="C:\Users\csc\AppData\Local\Microsoft\Windows\INetCache\IE\AW4MQNH9\nature_falls3893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 flipV="1">
            <a:off x="3124200" y="5105400"/>
            <a:ext cx="1295400" cy="1752600"/>
          </a:xfrm>
          <a:prstGeom prst="rect">
            <a:avLst/>
          </a:prstGeom>
          <a:noFill/>
        </p:spPr>
      </p:pic>
      <p:pic>
        <p:nvPicPr>
          <p:cNvPr id="5126" name="Picture 6" descr="C:\Users\csc\AppData\Local\Microsoft\Windows\INetCache\IE\AW4MQNH9\cabin_lake_rocks_snake_nature_landscape_rustic-1379811[1]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5105400"/>
            <a:ext cx="1219200" cy="1752600"/>
          </a:xfrm>
          <a:prstGeom prst="rect">
            <a:avLst/>
          </a:prstGeom>
          <a:noFill/>
        </p:spPr>
      </p:pic>
      <p:pic>
        <p:nvPicPr>
          <p:cNvPr id="5131" name="Picture 11" descr="C:\Users\csc\AppData\Local\Microsoft\Windows\INetCache\IE\AMF3LLX8\pexels-photo-981546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8800" y="5181600"/>
            <a:ext cx="3505200" cy="1676400"/>
          </a:xfrm>
          <a:prstGeom prst="rect">
            <a:avLst/>
          </a:prstGeom>
          <a:noFill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D784-0E3D-4365-9453-D999CA5B6B31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 advTm="2000">
    <p:diamond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The Formation of  drinking  water  by using the nature</a:t>
            </a:r>
            <a:endParaRPr lang="en-US" sz="2400" i="1" u="sng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" name="Content Placeholder 3" descr="n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86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9D29-7736-4B91-B89D-9760D916040D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 advTm="2000">
    <p:blind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ROARING OF THE LIONS</a:t>
            </a:r>
            <a:endParaRPr lang="en-US" dirty="0"/>
          </a:p>
        </p:txBody>
      </p:sp>
      <p:pic>
        <p:nvPicPr>
          <p:cNvPr id="5" name="Content Placeholder 4" descr="csk3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4572000" cy="40385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Content Placeholder 11" descr="csk7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00600" y="1752600"/>
            <a:ext cx="4343400" cy="4038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3D1D4-AE24-4EF3-9B99-9E2A8E120150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 advTm="2000">
    <p:blinds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i="1" u="sng" dirty="0" smtClean="0">
                <a:solidFill>
                  <a:srgbClr val="E6C8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Advantages    and    disadvantages   of nature</a:t>
            </a:r>
            <a:endParaRPr lang="en-US" sz="2400" b="1" i="1" u="sng" dirty="0">
              <a:solidFill>
                <a:srgbClr val="E6C8D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" name="Content Placeholder 3" descr="n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219200"/>
            <a:ext cx="8915400" cy="56388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1215-FEF9-48BC-9DBF-2F1FF6B10852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ransition advTm="2000">
    <p:split dir="in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strike="sngStrike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The famous and dangerous cyclone of  world</a:t>
            </a:r>
            <a:endParaRPr lang="en-US" b="1" i="1" u="sng" strike="sngStrike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" name="Content Placeholder 3" descr="n10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10000"/>
          </a:blip>
          <a:stretch>
            <a:fillRect/>
          </a:stretch>
        </p:blipFill>
        <p:spPr>
          <a:xfrm>
            <a:off x="0" y="1784350"/>
            <a:ext cx="9144000" cy="5073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535C-4F7D-4E76-BE30-AF6E9A600093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 advTm="2000"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i="1" u="sng" strike="sngStrike" dirty="0" smtClean="0">
                <a:solidFill>
                  <a:schemeClr val="accent2"/>
                </a:solidFill>
                <a:latin typeface="Algerian" pitchFamily="82" charset="0"/>
              </a:rPr>
              <a:t>The  destroy  of  </a:t>
            </a:r>
            <a:r>
              <a:rPr lang="en-US" sz="3600" b="1" i="1" u="sng" strike="sngStrike" dirty="0" err="1" smtClean="0">
                <a:solidFill>
                  <a:schemeClr val="accent2"/>
                </a:solidFill>
                <a:latin typeface="Algerian" pitchFamily="82" charset="0"/>
              </a:rPr>
              <a:t>chennai</a:t>
            </a:r>
            <a:r>
              <a:rPr lang="en-US" sz="3600" b="1" i="1" u="sng" strike="sngStrike" dirty="0" smtClean="0">
                <a:solidFill>
                  <a:schemeClr val="accent2"/>
                </a:solidFill>
                <a:latin typeface="Algerian" pitchFamily="82" charset="0"/>
              </a:rPr>
              <a:t>  in 2004  by  the  tsunami</a:t>
            </a:r>
            <a:endParaRPr lang="en-US" sz="3600" b="1" i="1" u="sng" strike="sngStrike" dirty="0">
              <a:solidFill>
                <a:schemeClr val="accent2"/>
              </a:solidFill>
              <a:latin typeface="Algerian" pitchFamily="82" charset="0"/>
            </a:endParaRPr>
          </a:p>
        </p:txBody>
      </p:sp>
      <p:pic>
        <p:nvPicPr>
          <p:cNvPr id="4" name="Content Placeholder 3" descr="n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057400"/>
            <a:ext cx="8915400" cy="4572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B7DF-F8C1-4FF5-AAAA-0EF7F0F73FE7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 advTm="2000">
    <p:cover dir="r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strike="sngStrike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Wonders of nature</a:t>
            </a:r>
            <a:endParaRPr lang="en-US" b="1" i="1" u="sng" strike="sngStrike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" name="Content Placeholder 3" descr="n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153F-E67C-478C-A1E1-192335E41A19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 advTm="2000">
    <p:comb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The Benefits of nature</a:t>
            </a:r>
            <a:endParaRPr lang="en-US" b="1" i="1" u="sng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6" name="Content Placeholder 5" descr="An-illustration-of-the-benefits-of-embedding-nature-in-the-built-environment-Adapt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676400"/>
            <a:ext cx="7010400" cy="51816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B5EB-648F-44DF-B658-199E6947B4CD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ransition advTm="2000"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i="1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The </a:t>
            </a:r>
            <a:r>
              <a:rPr lang="en-US" sz="3200" b="1" i="1" u="sng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riseing</a:t>
            </a:r>
            <a:r>
              <a:rPr lang="en-US" sz="3200" b="1" i="1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 of  sun  in  our world</a:t>
            </a:r>
            <a:endParaRPr lang="en-US" sz="3200" b="1" i="1" u="sng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" name="Content Placeholder 3" descr="n14.jpg"/>
          <p:cNvPicPr>
            <a:picLocks noGrp="1" noChangeAspect="1"/>
          </p:cNvPicPr>
          <p:nvPr>
            <p:ph idx="1"/>
          </p:nvPr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-1" y="1371600"/>
            <a:ext cx="9144001" cy="548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D95-5D95-43B4-A4E5-BEC8EEFFACD9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ransition advTm="2000">
    <p:randomBa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Use of trees by the humans</a:t>
            </a:r>
            <a:endParaRPr lang="en-US" b="1" i="1" u="sng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4" name="Content Placeholder 3" descr="n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864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2880-8C1E-4949-835B-751216F5C27E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ransition advTm="2000">
    <p:cover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382000" cy="1164336"/>
          </a:xfrm>
        </p:spPr>
        <p:txBody>
          <a:bodyPr/>
          <a:lstStyle/>
          <a:p>
            <a:pPr algn="ctr"/>
            <a:r>
              <a:rPr lang="en-US" sz="2400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The various  zoo  and  parks that protect  our </a:t>
            </a:r>
            <a:r>
              <a:rPr lang="en-US" sz="2400" i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lifes</a:t>
            </a:r>
            <a:r>
              <a:rPr lang="en-US" sz="2400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and our next generations</a:t>
            </a:r>
            <a:endParaRPr lang="en-US" sz="2400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5" name="Content Placeholder 4" descr="n18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47800"/>
            <a:ext cx="4648200" cy="510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 descr="n17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24400" y="1371600"/>
            <a:ext cx="4419600" cy="51054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7FFE1-04A9-4068-A7ED-03C1A1EF65F4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ransition advTm="2000">
    <p:split orient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i="1" u="sng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Ecosystem of nature and animals</a:t>
            </a:r>
            <a:endParaRPr lang="en-US" sz="3200" b="1" i="1" u="sng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6" name="Content Placeholder 5" descr="n16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0" y="1066800"/>
            <a:ext cx="9143999" cy="579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B2B8-4BE1-4CC9-B1E1-64526EF86005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ransition advTm="2000">
    <p:wheel spokes="8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648576" cy="63093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b="1" i="1" u="sng" strike="sngStrik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itchFamily="66" charset="0"/>
              </a:rPr>
              <a:t>Bad </a:t>
            </a:r>
            <a:r>
              <a:rPr lang="en-US" sz="3200" b="1" i="1" u="sng" strike="sngStrike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itchFamily="66" charset="0"/>
              </a:rPr>
              <a:t>habbits</a:t>
            </a:r>
            <a:r>
              <a:rPr lang="en-US" sz="3200" b="1" i="1" u="sng" strike="sngStrik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itchFamily="66" charset="0"/>
              </a:rPr>
              <a:t> that was doing by humans to destroy our nature</a:t>
            </a:r>
            <a:endParaRPr lang="en-US" sz="3200" b="1" i="1" u="sng" strike="sngStrik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The major cause polluting the nature</a:t>
            </a:r>
            <a:endParaRPr 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>
            <a:noAutofit/>
          </a:bodyPr>
          <a:lstStyle/>
          <a:p>
            <a:r>
              <a:rPr lang="en-US" sz="2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B y destroying the tree our </a:t>
            </a:r>
            <a:r>
              <a:rPr lang="en-US" sz="2000" i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lifes</a:t>
            </a:r>
            <a:r>
              <a:rPr lang="en-US" sz="2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is also get destroy</a:t>
            </a:r>
            <a:endParaRPr lang="en-US" sz="2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pic>
        <p:nvPicPr>
          <p:cNvPr id="7" name="Content Placeholder 6" descr="n19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-16140" y="2349480"/>
            <a:ext cx="4588140" cy="44170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7" descr="n20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8200" y="2514600"/>
            <a:ext cx="4495799" cy="396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96CB3-4D32-477C-91D2-20D97E4850D8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ransition advTm="2000">
    <p:diamond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i="1" strike="sngStrike" spc="-300" dirty="0" smtClean="0"/>
              <a:t>THE RISE OF NEXT FINSHER</a:t>
            </a:r>
            <a:endParaRPr lang="en-US" i="1" strike="sngStrike" spc="-3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Starting the journey of </a:t>
            </a:r>
            <a:r>
              <a:rPr lang="en-US" i="1" dirty="0" err="1" smtClean="0">
                <a:solidFill>
                  <a:schemeClr val="tx2">
                    <a:lumMod val="50000"/>
                  </a:schemeClr>
                </a:solidFill>
              </a:rPr>
              <a:t>yelove</a:t>
            </a:r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 from 2010   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i="1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  R.JADU</a:t>
            </a:r>
            <a:endParaRPr lang="en-US" i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 descr="csk4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2268" y="2590800"/>
            <a:ext cx="4569732" cy="3352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7" descr="csk5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2438399"/>
            <a:ext cx="4419600" cy="32946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35CC-1454-4371-8DF3-AD26BF7C490A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 advTm="2000">
    <p:wheel spokes="8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1" u="sng" dirty="0" smtClean="0">
                <a:solidFill>
                  <a:srgbClr val="F8B6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Save our nature and animals because  it will saves us   later      .people  should  under stand to save our natures some  of the  precautions   to protect  our  nature are us follows                                 </a:t>
            </a:r>
            <a:endParaRPr lang="en-US" sz="1800" b="1" i="1" u="sng" dirty="0">
              <a:solidFill>
                <a:srgbClr val="F8B6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5" name="Picture Placeholder 4" descr="n21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02" b="4902"/>
          <a:stretch>
            <a:fillRect/>
          </a:stretch>
        </p:blipFill>
        <p:spPr>
          <a:xfrm>
            <a:off x="0" y="1219200"/>
            <a:ext cx="9144000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6172200"/>
            <a:ext cx="6858000" cy="685800"/>
          </a:xfrm>
        </p:spPr>
        <p:txBody>
          <a:bodyPr>
            <a:noAutofit/>
          </a:bodyPr>
          <a:lstStyle/>
          <a:p>
            <a:pPr algn="ctr"/>
            <a:r>
              <a:rPr lang="en-US" sz="4800" b="1" i="1" u="sng" strike="sngStrik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The end</a:t>
            </a:r>
            <a:endParaRPr lang="en-US" sz="4800" b="1" i="1" u="sng" strike="sngStrike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53200" y="6324600"/>
            <a:ext cx="2362200" cy="533400"/>
          </a:xfrm>
        </p:spPr>
        <p:txBody>
          <a:bodyPr/>
          <a:lstStyle/>
          <a:p>
            <a:fld id="{DB936E9B-DBCB-445E-A6B1-C72856766168}" type="datetime2">
              <a:rPr lang="en-US" smtClean="0"/>
              <a:pPr/>
              <a:t>Tuesday, May 30, 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ransition advTm="2000">
    <p:randomBa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772400" cy="914400"/>
          </a:xfrm>
        </p:spPr>
        <p:txBody>
          <a:bodyPr/>
          <a:lstStyle/>
          <a:p>
            <a:r>
              <a:rPr lang="en-US" b="1" i="1" u="sng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1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THALA MSD RETURN</a:t>
            </a:r>
            <a:endParaRPr lang="en-US" b="1" i="1" u="sng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2">
                  <a:lumMod val="1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csk8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1" y="1524000"/>
            <a:ext cx="4648200" cy="4876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 descr="csk9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572000" y="1524000"/>
            <a:ext cx="4572000" cy="4800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7345-5210-400C-B83D-46CFFD7C0204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 advTm="2000">
    <p:checke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772400" cy="914400"/>
          </a:xfrm>
        </p:spPr>
        <p:txBody>
          <a:bodyPr/>
          <a:lstStyle/>
          <a:p>
            <a:r>
              <a:rPr lang="en-US" dirty="0" smtClean="0"/>
              <a:t>                WHISTLE        PODU  </a:t>
            </a:r>
            <a:endParaRPr lang="en-US" dirty="0"/>
          </a:p>
        </p:txBody>
      </p:sp>
      <p:pic>
        <p:nvPicPr>
          <p:cNvPr id="4" name="Content Placeholder 3" descr="csk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5334000"/>
          </a:xfrm>
        </p:spPr>
      </p:pic>
      <p:sp>
        <p:nvSpPr>
          <p:cNvPr id="6" name="Heart 5"/>
          <p:cNvSpPr/>
          <p:nvPr/>
        </p:nvSpPr>
        <p:spPr>
          <a:xfrm>
            <a:off x="5486400" y="762000"/>
            <a:ext cx="990600" cy="762000"/>
          </a:xfrm>
          <a:prstGeom prst="hear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CE15-4F7E-421A-8734-39474B39CBB5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 advTm="2000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THE WINING IS NEVER END</a:t>
            </a:r>
            <a:endParaRPr lang="en-US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5" name="Content Placeholder 4" descr="dhoni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447800"/>
            <a:ext cx="4343400" cy="5410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 descr="csk7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0" y="1371600"/>
            <a:ext cx="4572000" cy="548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195D3-D6F4-4C9E-8782-DBCEF5D5422B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ransition advTm="2000"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>
              <a:lnSpc>
                <a:spcPct val="150000"/>
              </a:lnSpc>
            </a:pPr>
            <a:r>
              <a:rPr lang="en-US" dirty="0" smtClean="0"/>
              <a:t>                  </a:t>
            </a:r>
            <a:r>
              <a:rPr lang="en-US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itchFamily="66" charset="0"/>
              </a:rPr>
              <a:t>FOOTBALL</a:t>
            </a: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itchFamily="66" charset="0"/>
            </a:endParaRPr>
          </a:p>
        </p:txBody>
      </p:sp>
      <p:pic>
        <p:nvPicPr>
          <p:cNvPr id="6" name="Content Placeholder 5" descr="f1.jpg"/>
          <p:cNvPicPr>
            <a:picLocks noGrp="1" noChangeAspect="1"/>
          </p:cNvPicPr>
          <p:nvPr>
            <p:ph idx="1"/>
          </p:nvPr>
        </p:nvPicPr>
        <p:blipFill>
          <a:blip r:embed="rId3">
            <a:lum bright="30000"/>
          </a:blip>
          <a:stretch>
            <a:fillRect/>
          </a:stretch>
        </p:blipFill>
        <p:spPr>
          <a:xfrm>
            <a:off x="533401" y="1765674"/>
            <a:ext cx="8382000" cy="45589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8C06-7076-4FC7-A169-61B5BA60EB3E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 advTm="2000">
    <p:strips dir="l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strike="sngStrike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Famous players of football</a:t>
            </a:r>
            <a:endParaRPr lang="en-US" b="1" i="1" u="sng" strike="sngStrik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f2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0" y="1828800"/>
            <a:ext cx="4572000" cy="4648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Content Placeholder 7" descr="f3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8201" y="1828800"/>
            <a:ext cx="4495799" cy="464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9FF1-A8D8-45B0-8589-2018C0BA5922}" type="datetime2">
              <a:rPr lang="en-US" smtClean="0"/>
              <a:pPr/>
              <a:t>Tuesday, May 30, 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AD61-6786-437E-AC04-776922B596B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 advTm="2000">
    <p:strips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307</TotalTime>
  <Words>369</Words>
  <Application>Microsoft Office PowerPoint</Application>
  <PresentationFormat>On-screen Show (4:3)</PresentationFormat>
  <Paragraphs>133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Metro</vt:lpstr>
      <vt:lpstr>CSK</vt:lpstr>
      <vt:lpstr>The 5 times champions</vt:lpstr>
      <vt:lpstr>THE ROARING OF THE LIONS</vt:lpstr>
      <vt:lpstr>THE RISE OF NEXT FINSHER</vt:lpstr>
      <vt:lpstr>THALA MSD RETURN</vt:lpstr>
      <vt:lpstr>                WHISTLE        PODU  </vt:lpstr>
      <vt:lpstr>THE WINING IS NEVER END</vt:lpstr>
      <vt:lpstr>                  FOOTBALL</vt:lpstr>
      <vt:lpstr>Famous players of football</vt:lpstr>
      <vt:lpstr>THE RULES OF CRICKET</vt:lpstr>
      <vt:lpstr>Foot ball rules  </vt:lpstr>
      <vt:lpstr>Cricket Field Diagram</vt:lpstr>
      <vt:lpstr>FOOTBALL FIELD DIAGRAM</vt:lpstr>
      <vt:lpstr>THE GREAT COCHES OF CRICKET</vt:lpstr>
      <vt:lpstr>THE GREAT COACHES OF FOOTBALL</vt:lpstr>
      <vt:lpstr>Fastest player of foot ball</vt:lpstr>
      <vt:lpstr>Fastest players of cricket </vt:lpstr>
      <vt:lpstr>Fitness player of football</vt:lpstr>
      <vt:lpstr>FITNESS PLAYER IN CRICKET</vt:lpstr>
      <vt:lpstr>The best player of all </vt:lpstr>
      <vt:lpstr>“NOTHING   IS   IMPORTANT  OTHER THAN OUR COUNTRY.”</vt:lpstr>
      <vt:lpstr>“LOOKDEEP  INTO NATURE THAN YOU UNDERSTAND EVERYTHING  IN  THE  WORLD.”</vt:lpstr>
      <vt:lpstr>THE NATURE</vt:lpstr>
      <vt:lpstr>The verity of monkey</vt:lpstr>
      <vt:lpstr>THE WONDERFUL  FLOWERS</vt:lpstr>
      <vt:lpstr>GREENISH  LANDS OF THE WORLD</vt:lpstr>
      <vt:lpstr>THE  HIGHIEST RAIN FALL RECORDING  ISLAND</vt:lpstr>
      <vt:lpstr>The  nature gift for the humans and animals</vt:lpstr>
      <vt:lpstr>The Formation of  drinking  water  by using the nature</vt:lpstr>
      <vt:lpstr>Advantages    and    disadvantages   of nature</vt:lpstr>
      <vt:lpstr>The famous and dangerous cyclone of  world</vt:lpstr>
      <vt:lpstr>The  destroy  of  chennai  in 2004  by  the  tsunami</vt:lpstr>
      <vt:lpstr>Wonders of nature</vt:lpstr>
      <vt:lpstr>The Benefits of nature</vt:lpstr>
      <vt:lpstr>The riseing  of  sun  in  our world</vt:lpstr>
      <vt:lpstr>Use of trees by the humans</vt:lpstr>
      <vt:lpstr>The various  zoo  and  parks that protect  our lifes and our next generations</vt:lpstr>
      <vt:lpstr>Ecosystem of nature and animals</vt:lpstr>
      <vt:lpstr>Bad habbits that was doing by humans to destroy our nature</vt:lpstr>
      <vt:lpstr>Save our nature and animals because  it will saves us   later      .people  should  under stand to save our natures some  of the  precautions   to protect  our  nature are us follows                               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CSK</dc:title>
  <dc:creator>csc</dc:creator>
  <cp:lastModifiedBy>csc</cp:lastModifiedBy>
  <cp:revision>31</cp:revision>
  <dcterms:created xsi:type="dcterms:W3CDTF">2023-05-30T02:11:13Z</dcterms:created>
  <dcterms:modified xsi:type="dcterms:W3CDTF">2023-05-31T03:50:39Z</dcterms:modified>
</cp:coreProperties>
</file>